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cce09849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cce09849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1dff0bab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1dff0bab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70b0af2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70b0af2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70b0af2c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70b0af2c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70b0af2c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70b0af2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Computação Quântica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234" name="Google Shape;234;p18"/>
          <p:cNvSpPr txBox="1"/>
          <p:nvPr>
            <p:ph idx="1" type="body"/>
          </p:nvPr>
        </p:nvSpPr>
        <p:spPr>
          <a:xfrm>
            <a:off x="935625" y="1567550"/>
            <a:ext cx="5617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Aplicações em biologia, criptografia, química,computação gráfica e comunicações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Algoritmos quânticos podem ter desempenho melhor que computadores clássicos em certas tarefas com fatoração de números inteiros, simulação de reações químicas e etc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5021" y="1082576"/>
            <a:ext cx="1802497" cy="339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 de Grover: circuito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950" y="1169650"/>
            <a:ext cx="7583600" cy="34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Qubits no Computador quântico</a:t>
            </a:r>
            <a:endParaRPr/>
          </a:p>
        </p:txBody>
      </p:sp>
      <p:pic>
        <p:nvPicPr>
          <p:cNvPr descr="|a|^{2}+|b|^{2}=1" id="248" name="Google Shape;248;p20" title="MathEquation,#fffff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5038" y="4027700"/>
            <a:ext cx="2716578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\begin{bmatrix}&#10;a \\&#10;b&#10;\end{bmatrix}" id="249" name="Google Shape;249;p20" title="MathEquation,#fffff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400" y="1307850"/>
            <a:ext cx="1457676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, b \in \mathbb{C}" id="250" name="Google Shape;250;p20" title="MathEquation,#ffff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2025" y="1475850"/>
            <a:ext cx="1902622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|\Psi \rangle = a|0 \rangle+b|1\rangle" id="251" name="Google Shape;251;p20" title="MathEquation,#fffff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475" y="1625350"/>
            <a:ext cx="3937984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|0\rangle = \begin{bmatrix}&#10;1 \\&#10;0&#10;\end{bmatrix}" id="252" name="Google Shape;252;p20" title="MathEquation,#fffff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475" y="2885425"/>
            <a:ext cx="2157112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|1\rangle = \begin{bmatrix}&#10;0 \\&#10;1&#10;\end{bmatrix}" id="253" name="Google Shape;253;p20" title="MathEquation,#fffff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20675" y="2885425"/>
            <a:ext cx="2157112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0=|a|^2" id="254" name="Google Shape;254;p20" title="MathEquation,#fffff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72075" y="2571750"/>
            <a:ext cx="1745704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1=|b|^2" id="255" name="Google Shape;255;p20" title="MathEquation,#ffffff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5425" y="3260950"/>
            <a:ext cx="1698996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Portas Quânticas</a:t>
            </a:r>
            <a:endParaRPr sz="1800"/>
          </a:p>
        </p:txBody>
      </p:sp>
      <p:pic>
        <p:nvPicPr>
          <p:cNvPr id="261" name="Google Shape;2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414" y="929550"/>
            <a:ext cx="4649074" cy="31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Portas Quânticas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Exemplo:</a:t>
            </a:r>
            <a:endParaRPr/>
          </a:p>
        </p:txBody>
      </p:sp>
      <p:pic>
        <p:nvPicPr>
          <p:cNvPr descr="H|\Psi \rangle=\frac{1}{\sqrt{2}}\begin{bmatrix}&#10;    1 &amp;  1 \\&#10;    1 &amp; -1 \\&#10;  \end{bmatrix}&#10; \begin{bmatrix}&#10;    a \\&#10;    b \\&#10;  \end{bmatrix}= \frac{1}{\sqrt{2}}\begin{bmatrix}&#10;    a +b\\&#10;    a-b \\&#10;  \end{bmatrix}" id="267" name="Google Shape;267;p22" title="MathEquation,#fffff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500" y="2150863"/>
            <a:ext cx="5659000" cy="8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Circuito Real de Grover</a:t>
            </a:r>
            <a:endParaRPr/>
          </a:p>
        </p:txBody>
      </p:sp>
      <p:sp>
        <p:nvSpPr>
          <p:cNvPr id="273" name="Google Shape;273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00" y="2300350"/>
            <a:ext cx="8990600" cy="15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 txBox="1"/>
          <p:nvPr/>
        </p:nvSpPr>
        <p:spPr>
          <a:xfrm>
            <a:off x="1460350" y="3400150"/>
            <a:ext cx="4263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Ô</a:t>
            </a:r>
            <a:endParaRPr sz="2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3"/>
          <p:cNvSpPr txBox="1"/>
          <p:nvPr/>
        </p:nvSpPr>
        <p:spPr>
          <a:xfrm>
            <a:off x="4766025" y="3400150"/>
            <a:ext cx="4263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Ô</a:t>
            </a:r>
            <a:endParaRPr sz="2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3"/>
          <p:cNvSpPr txBox="1"/>
          <p:nvPr/>
        </p:nvSpPr>
        <p:spPr>
          <a:xfrm>
            <a:off x="3047250" y="3433150"/>
            <a:ext cx="4263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Ĵ</a:t>
            </a:r>
            <a:endParaRPr sz="2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3"/>
          <p:cNvSpPr txBox="1"/>
          <p:nvPr/>
        </p:nvSpPr>
        <p:spPr>
          <a:xfrm>
            <a:off x="6484800" y="3433150"/>
            <a:ext cx="4263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Ĵ</a:t>
            </a:r>
            <a:endParaRPr sz="2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Medida real de Grover</a:t>
            </a:r>
            <a:endParaRPr/>
          </a:p>
        </p:txBody>
      </p:sp>
      <p:sp>
        <p:nvSpPr>
          <p:cNvPr id="284" name="Google Shape;284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4"/>
          <p:cNvSpPr/>
          <p:nvPr/>
        </p:nvSpPr>
        <p:spPr>
          <a:xfrm>
            <a:off x="2381550" y="1066200"/>
            <a:ext cx="4380900" cy="301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488" y="1033463"/>
            <a:ext cx="439102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